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10%20OCT%20%202023\INGRESOS%20PARA%20GRAFICA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136245095574176"/>
                  <c:y val="-6.051140268783700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D5C-4398-9DED-8CCB254F960E}"/>
                </c:ext>
              </c:extLst>
            </c:dLbl>
            <c:dLbl>
              <c:idx val="1"/>
              <c:layout>
                <c:manualLayout>
                  <c:x val="0.22875440740502515"/>
                  <c:y val="6.12874464042600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D5C-4398-9DED-8CCB254F96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OCTUBRE 2023</c:v>
                </c:pt>
                <c:pt idx="1">
                  <c:v>OCTUBRE 2022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68748525.909999996</c:v>
                </c:pt>
                <c:pt idx="1">
                  <c:v>65671051.129999995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5C-4398-9DED-8CCB254F960E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OCTUBRE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68748525.909999996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5C-4398-9DED-8CCB254F960E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OCTUBRE 2022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65671051.129999995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5C-4398-9DED-8CCB254F960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23/11/2023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170919"/>
              </p:ext>
            </p:extLst>
          </p:nvPr>
        </p:nvGraphicFramePr>
        <p:xfrm>
          <a:off x="539552" y="3356992"/>
          <a:ext cx="8208912" cy="24528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OCTUBRE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OCTUBRE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$5,191,040.47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$6,963,498.16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$7,492,811.56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$10,207,941.53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$1,736,658.13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$1,115,179.83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$652,266.71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$417,664.17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$53,675,749.04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$46,966,767.44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$68,748,525.91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$65,671,051.13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5601962"/>
              </p:ext>
            </p:extLst>
          </p:nvPr>
        </p:nvGraphicFramePr>
        <p:xfrm>
          <a:off x="899592" y="2492896"/>
          <a:ext cx="684076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2996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176</cp:revision>
  <cp:lastPrinted>2014-06-11T16:34:47Z</cp:lastPrinted>
  <dcterms:created xsi:type="dcterms:W3CDTF">2014-03-15T02:33:31Z</dcterms:created>
  <dcterms:modified xsi:type="dcterms:W3CDTF">2023-11-23T19:05:25Z</dcterms:modified>
</cp:coreProperties>
</file>